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7" r:id="rId32"/>
    <p:sldId id="308" r:id="rId33"/>
    <p:sldId id="309" r:id="rId34"/>
    <p:sldId id="286" r:id="rId35"/>
    <p:sldId id="287" r:id="rId36"/>
    <p:sldId id="288" r:id="rId37"/>
    <p:sldId id="289" r:id="rId38"/>
    <p:sldId id="310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11" userDrawn="1">
          <p15:clr>
            <a:srgbClr val="A4A3A4"/>
          </p15:clr>
        </p15:guide>
        <p15:guide id="2" pos="14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6327" autoAdjust="0"/>
  </p:normalViewPr>
  <p:slideViewPr>
    <p:cSldViewPr snapToGrid="0" snapToObjects="1" showGuides="1">
      <p:cViewPr>
        <p:scale>
          <a:sx n="88" d="100"/>
          <a:sy n="88" d="100"/>
        </p:scale>
        <p:origin x="1264" y="848"/>
      </p:cViewPr>
      <p:guideLst>
        <p:guide orient="horz" pos="1911"/>
        <p:guide pos="14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5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png"/><Relationship Id="rId7" Type="http://schemas.openxmlformats.org/officeDocument/2006/relationships/image" Target="../media/image86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png"/><Relationship Id="rId7" Type="http://schemas.openxmlformats.org/officeDocument/2006/relationships/image" Target="../media/image93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12" Type="http://schemas.openxmlformats.org/officeDocument/2006/relationships/image" Target="../media/image116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11" Type="http://schemas.openxmlformats.org/officeDocument/2006/relationships/image" Target="../media/image115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108.emf"/><Relationship Id="rId9" Type="http://schemas.openxmlformats.org/officeDocument/2006/relationships/image" Target="../media/image1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image" Target="../media/image128.emf"/><Relationship Id="rId3" Type="http://schemas.openxmlformats.org/officeDocument/2006/relationships/image" Target="../media/image109.emf"/><Relationship Id="rId7" Type="http://schemas.openxmlformats.org/officeDocument/2006/relationships/image" Target="../media/image122.emf"/><Relationship Id="rId12" Type="http://schemas.openxmlformats.org/officeDocument/2006/relationships/image" Target="../media/image127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11" Type="http://schemas.openxmlformats.org/officeDocument/2006/relationships/image" Target="../media/image126.emf"/><Relationship Id="rId5" Type="http://schemas.openxmlformats.org/officeDocument/2006/relationships/image" Target="../media/image120.emf"/><Relationship Id="rId10" Type="http://schemas.openxmlformats.org/officeDocument/2006/relationships/image" Target="../media/image125.emf"/><Relationship Id="rId4" Type="http://schemas.openxmlformats.org/officeDocument/2006/relationships/image" Target="../media/image119.emf"/><Relationship Id="rId9" Type="http://schemas.openxmlformats.org/officeDocument/2006/relationships/image" Target="../media/image124.emf"/><Relationship Id="rId14" Type="http://schemas.openxmlformats.org/officeDocument/2006/relationships/image" Target="../media/image1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7" Type="http://schemas.openxmlformats.org/officeDocument/2006/relationships/image" Target="../media/image142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13" Type="http://schemas.openxmlformats.org/officeDocument/2006/relationships/image" Target="../media/image154.emf"/><Relationship Id="rId3" Type="http://schemas.openxmlformats.org/officeDocument/2006/relationships/image" Target="../media/image144.emf"/><Relationship Id="rId7" Type="http://schemas.openxmlformats.org/officeDocument/2006/relationships/image" Target="../media/image148.emf"/><Relationship Id="rId12" Type="http://schemas.openxmlformats.org/officeDocument/2006/relationships/image" Target="../media/image153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11" Type="http://schemas.openxmlformats.org/officeDocument/2006/relationships/image" Target="../media/image152.emf"/><Relationship Id="rId5" Type="http://schemas.openxmlformats.org/officeDocument/2006/relationships/image" Target="../media/image146.emf"/><Relationship Id="rId15" Type="http://schemas.openxmlformats.org/officeDocument/2006/relationships/image" Target="../media/image156.emf"/><Relationship Id="rId10" Type="http://schemas.openxmlformats.org/officeDocument/2006/relationships/image" Target="../media/image151.emf"/><Relationship Id="rId4" Type="http://schemas.openxmlformats.org/officeDocument/2006/relationships/image" Target="../media/image145.emf"/><Relationship Id="rId9" Type="http://schemas.openxmlformats.org/officeDocument/2006/relationships/image" Target="../media/image150.emf"/><Relationship Id="rId14" Type="http://schemas.openxmlformats.org/officeDocument/2006/relationships/image" Target="../media/image15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png"/><Relationship Id="rId7" Type="http://schemas.openxmlformats.org/officeDocument/2006/relationships/image" Target="../media/image163.em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image" Target="../media/image174.emf"/><Relationship Id="rId3" Type="http://schemas.openxmlformats.org/officeDocument/2006/relationships/image" Target="../media/image165.emf"/><Relationship Id="rId7" Type="http://schemas.openxmlformats.org/officeDocument/2006/relationships/image" Target="../media/image68.emf"/><Relationship Id="rId12" Type="http://schemas.openxmlformats.org/officeDocument/2006/relationships/image" Target="../media/image173.emf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emf"/><Relationship Id="rId11" Type="http://schemas.openxmlformats.org/officeDocument/2006/relationships/image" Target="../media/image172.emf"/><Relationship Id="rId5" Type="http://schemas.openxmlformats.org/officeDocument/2006/relationships/image" Target="../media/image167.emf"/><Relationship Id="rId10" Type="http://schemas.openxmlformats.org/officeDocument/2006/relationships/image" Target="../media/image171.emf"/><Relationship Id="rId4" Type="http://schemas.openxmlformats.org/officeDocument/2006/relationships/image" Target="../media/image166.emf"/><Relationship Id="rId9" Type="http://schemas.openxmlformats.org/officeDocument/2006/relationships/image" Target="../media/image17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image" Target="../media/image184.emf"/><Relationship Id="rId7" Type="http://schemas.openxmlformats.org/officeDocument/2006/relationships/image" Target="../media/image137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185.emf"/><Relationship Id="rId9" Type="http://schemas.openxmlformats.org/officeDocument/2006/relationships/image" Target="../media/image18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3" Type="http://schemas.openxmlformats.org/officeDocument/2006/relationships/image" Target="../media/image190.emf"/><Relationship Id="rId7" Type="http://schemas.openxmlformats.org/officeDocument/2006/relationships/image" Target="../media/image194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emf"/><Relationship Id="rId5" Type="http://schemas.openxmlformats.org/officeDocument/2006/relationships/image" Target="../media/image192.emf"/><Relationship Id="rId4" Type="http://schemas.openxmlformats.org/officeDocument/2006/relationships/image" Target="../media/image191.emf"/><Relationship Id="rId9" Type="http://schemas.openxmlformats.org/officeDocument/2006/relationships/image" Target="../media/image19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emf"/><Relationship Id="rId4" Type="http://schemas.openxmlformats.org/officeDocument/2006/relationships/image" Target="../media/image19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emf"/><Relationship Id="rId5" Type="http://schemas.openxmlformats.org/officeDocument/2006/relationships/image" Target="../media/image202.emf"/><Relationship Id="rId4" Type="http://schemas.openxmlformats.org/officeDocument/2006/relationships/image" Target="../media/image20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emf"/><Relationship Id="rId4" Type="http://schemas.openxmlformats.org/officeDocument/2006/relationships/image" Target="../media/image20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emf"/><Relationship Id="rId4" Type="http://schemas.openxmlformats.org/officeDocument/2006/relationships/image" Target="../media/image208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5" Type="http://schemas.openxmlformats.org/officeDocument/2006/relationships/image" Target="../media/image214.emf"/><Relationship Id="rId4" Type="http://schemas.openxmlformats.org/officeDocument/2006/relationships/image" Target="../media/image21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emf"/><Relationship Id="rId4" Type="http://schemas.openxmlformats.org/officeDocument/2006/relationships/image" Target="../media/image21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3" Type="http://schemas.openxmlformats.org/officeDocument/2006/relationships/image" Target="../media/image137.emf"/><Relationship Id="rId7" Type="http://schemas.openxmlformats.org/officeDocument/2006/relationships/image" Target="../media/image216.emf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21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20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9.emf"/><Relationship Id="rId5" Type="http://schemas.openxmlformats.org/officeDocument/2006/relationships/image" Target="../media/image4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Relationship Id="rId9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emf"/><Relationship Id="rId3" Type="http://schemas.openxmlformats.org/officeDocument/2006/relationships/image" Target="../media/image219.emf"/><Relationship Id="rId7" Type="http://schemas.openxmlformats.org/officeDocument/2006/relationships/image" Target="../media/image223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emf"/><Relationship Id="rId9" Type="http://schemas.openxmlformats.org/officeDocument/2006/relationships/image" Target="../media/image225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3" Type="http://schemas.openxmlformats.org/officeDocument/2006/relationships/image" Target="../media/image226.emf"/><Relationship Id="rId7" Type="http://schemas.openxmlformats.org/officeDocument/2006/relationships/image" Target="../media/image230.emf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emf"/><Relationship Id="rId5" Type="http://schemas.openxmlformats.org/officeDocument/2006/relationships/image" Target="../media/image228.emf"/><Relationship Id="rId10" Type="http://schemas.openxmlformats.org/officeDocument/2006/relationships/image" Target="../media/image233.emf"/><Relationship Id="rId4" Type="http://schemas.openxmlformats.org/officeDocument/2006/relationships/image" Target="../media/image227.emf"/><Relationship Id="rId9" Type="http://schemas.openxmlformats.org/officeDocument/2006/relationships/image" Target="../media/image23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emf"/><Relationship Id="rId2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emf"/><Relationship Id="rId4" Type="http://schemas.openxmlformats.org/officeDocument/2006/relationships/image" Target="../media/image236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emf"/><Relationship Id="rId3" Type="http://schemas.openxmlformats.org/officeDocument/2006/relationships/image" Target="../media/image239.emf"/><Relationship Id="rId7" Type="http://schemas.openxmlformats.org/officeDocument/2006/relationships/image" Target="../media/image243.emf"/><Relationship Id="rId2" Type="http://schemas.openxmlformats.org/officeDocument/2006/relationships/image" Target="../media/image2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emf"/><Relationship Id="rId5" Type="http://schemas.openxmlformats.org/officeDocument/2006/relationships/image" Target="../media/image241.emf"/><Relationship Id="rId4" Type="http://schemas.openxmlformats.org/officeDocument/2006/relationships/image" Target="../media/image24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emf"/><Relationship Id="rId3" Type="http://schemas.openxmlformats.org/officeDocument/2006/relationships/image" Target="../media/image245.emf"/><Relationship Id="rId7" Type="http://schemas.openxmlformats.org/officeDocument/2006/relationships/image" Target="../media/image249.emf"/><Relationship Id="rId12" Type="http://schemas.openxmlformats.org/officeDocument/2006/relationships/image" Target="../media/image254.png"/><Relationship Id="rId2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emf"/><Relationship Id="rId11" Type="http://schemas.openxmlformats.org/officeDocument/2006/relationships/image" Target="../media/image253.emf"/><Relationship Id="rId5" Type="http://schemas.openxmlformats.org/officeDocument/2006/relationships/image" Target="../media/image247.emf"/><Relationship Id="rId10" Type="http://schemas.openxmlformats.org/officeDocument/2006/relationships/image" Target="../media/image252.emf"/><Relationship Id="rId4" Type="http://schemas.openxmlformats.org/officeDocument/2006/relationships/image" Target="../media/image246.emf"/><Relationship Id="rId9" Type="http://schemas.openxmlformats.org/officeDocument/2006/relationships/image" Target="../media/image25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7" Type="http://schemas.openxmlformats.org/officeDocument/2006/relationships/image" Target="../media/image259.emf"/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emf"/><Relationship Id="rId5" Type="http://schemas.openxmlformats.org/officeDocument/2006/relationships/image" Target="../media/image257.emf"/><Relationship Id="rId4" Type="http://schemas.openxmlformats.org/officeDocument/2006/relationships/image" Target="../media/image25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emf"/><Relationship Id="rId3" Type="http://schemas.openxmlformats.org/officeDocument/2006/relationships/image" Target="../media/image261.emf"/><Relationship Id="rId7" Type="http://schemas.openxmlformats.org/officeDocument/2006/relationships/image" Target="../media/image265.emf"/><Relationship Id="rId2" Type="http://schemas.openxmlformats.org/officeDocument/2006/relationships/image" Target="../media/image2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emf"/><Relationship Id="rId5" Type="http://schemas.openxmlformats.org/officeDocument/2006/relationships/image" Target="../media/image263.emf"/><Relationship Id="rId4" Type="http://schemas.openxmlformats.org/officeDocument/2006/relationships/image" Target="../media/image262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1.emf"/><Relationship Id="rId4" Type="http://schemas.openxmlformats.org/officeDocument/2006/relationships/image" Target="../media/image27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6.emf"/><Relationship Id="rId7" Type="http://schemas.openxmlformats.org/officeDocument/2006/relationships/image" Target="../media/image19.emf"/><Relationship Id="rId12" Type="http://schemas.openxmlformats.org/officeDocument/2006/relationships/image" Target="../media/image28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7.emf"/><Relationship Id="rId5" Type="http://schemas.openxmlformats.org/officeDocument/2006/relationships/image" Target="../media/image17.emf"/><Relationship Id="rId10" Type="http://schemas.openxmlformats.org/officeDocument/2006/relationships/image" Target="../media/image26.emf"/><Relationship Id="rId4" Type="http://schemas.openxmlformats.org/officeDocument/2006/relationships/image" Target="../media/image7.emf"/><Relationship Id="rId9" Type="http://schemas.openxmlformats.org/officeDocument/2006/relationships/image" Target="../media/image25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emf"/><Relationship Id="rId2" Type="http://schemas.openxmlformats.org/officeDocument/2006/relationships/image" Target="../media/image27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emf"/><Relationship Id="rId4" Type="http://schemas.openxmlformats.org/officeDocument/2006/relationships/image" Target="../media/image27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emf"/><Relationship Id="rId7" Type="http://schemas.openxmlformats.org/officeDocument/2006/relationships/image" Target="../media/image281.emf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emf"/><Relationship Id="rId5" Type="http://schemas.openxmlformats.org/officeDocument/2006/relationships/image" Target="../media/image279.emf"/><Relationship Id="rId4" Type="http://schemas.openxmlformats.org/officeDocument/2006/relationships/image" Target="../media/image278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emf"/><Relationship Id="rId3" Type="http://schemas.openxmlformats.org/officeDocument/2006/relationships/image" Target="../media/image283.emf"/><Relationship Id="rId7" Type="http://schemas.openxmlformats.org/officeDocument/2006/relationships/image" Target="../media/image287.emf"/><Relationship Id="rId2" Type="http://schemas.openxmlformats.org/officeDocument/2006/relationships/image" Target="../media/image2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emf"/><Relationship Id="rId5" Type="http://schemas.openxmlformats.org/officeDocument/2006/relationships/image" Target="../media/image285.emf"/><Relationship Id="rId4" Type="http://schemas.openxmlformats.org/officeDocument/2006/relationships/image" Target="../media/image284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Zug an </a:t>
            </a:r>
            <a:r>
              <a:rPr lang="en-US" dirty="0" err="1"/>
              <a:t>Feder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Auslenkung</a:t>
            </a:r>
            <a:r>
              <a:rPr lang="en-US" dirty="0"/>
              <a:t>)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</a:t>
            </a: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Fahstuhl</a:t>
            </a:r>
            <a:r>
              <a:rPr lang="en-US" dirty="0"/>
              <a:t> </a:t>
            </a:r>
            <a:r>
              <a:rPr lang="en-US" dirty="0" err="1"/>
              <a:t>beschleunigt</a:t>
            </a:r>
            <a:endParaRPr lang="en-US" dirty="0"/>
          </a:p>
          <a:p>
            <a:pPr algn="ctr"/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Fahstuhl</a:t>
            </a:r>
            <a:r>
              <a:rPr lang="en-US" dirty="0"/>
              <a:t> </a:t>
            </a:r>
            <a:r>
              <a:rPr lang="en-US" dirty="0" err="1"/>
              <a:t>beschleunigt</a:t>
            </a:r>
            <a:endParaRPr lang="en-US" dirty="0"/>
          </a:p>
          <a:p>
            <a:pPr algn="ctr"/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Stabiles </a:t>
            </a:r>
            <a:r>
              <a:rPr lang="en-US" dirty="0" err="1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von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Labiles</a:t>
            </a:r>
            <a:r>
              <a:rPr lang="en-US" dirty="0"/>
              <a:t> </a:t>
            </a:r>
            <a:r>
              <a:rPr lang="en-US" dirty="0" err="1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von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Indifferentes</a:t>
            </a:r>
            <a:br>
              <a:rPr lang="en-US" dirty="0"/>
            </a:br>
            <a:r>
              <a:rPr lang="en-US" dirty="0" err="1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86704C-95A5-9B4A-86CF-1145D91EA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0400" y="3321050"/>
            <a:ext cx="2032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12F4D31-6AA0-6440-9229-D4DFD663C8CB}"/>
              </a:ext>
            </a:extLst>
          </p:cNvPr>
          <p:cNvSpPr/>
          <p:nvPr/>
        </p:nvSpPr>
        <p:spPr>
          <a:xfrm>
            <a:off x="426496" y="1695844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8EDB3B-93D2-C44E-BE61-D82B4B8B9CC3}"/>
              </a:ext>
            </a:extLst>
          </p:cNvPr>
          <p:cNvCxnSpPr/>
          <p:nvPr/>
        </p:nvCxnSpPr>
        <p:spPr>
          <a:xfrm>
            <a:off x="1833301" y="3113104"/>
            <a:ext cx="1438924" cy="24013"/>
          </a:xfrm>
          <a:prstGeom prst="straightConnector1">
            <a:avLst/>
          </a:prstGeom>
          <a:ln w="2540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D35E7D0-D0DA-6940-AB82-C46243458E39}"/>
              </a:ext>
            </a:extLst>
          </p:cNvPr>
          <p:cNvSpPr/>
          <p:nvPr/>
        </p:nvSpPr>
        <p:spPr>
          <a:xfrm rot="10800000">
            <a:off x="1776306" y="305761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BE3EE4-AC6D-364A-85B3-070DF048A2E5}"/>
              </a:ext>
            </a:extLst>
          </p:cNvPr>
          <p:cNvCxnSpPr/>
          <p:nvPr/>
        </p:nvCxnSpPr>
        <p:spPr>
          <a:xfrm flipV="1">
            <a:off x="3275018" y="1963275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78D01EBD-644C-0249-B320-724D65474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23" y="2336192"/>
            <a:ext cx="177800" cy="241300"/>
          </a:xfrm>
          <a:prstGeom prst="rect">
            <a:avLst/>
          </a:prstGeom>
        </p:spPr>
      </p:pic>
      <p:sp>
        <p:nvSpPr>
          <p:cNvPr id="9" name="Circular Arrow 8">
            <a:extLst>
              <a:ext uri="{FF2B5EF4-FFF2-40B4-BE49-F238E27FC236}">
                <a16:creationId xmlns:a16="http://schemas.microsoft.com/office/drawing/2014/main" id="{8CC6941F-636D-2345-B4D9-835BFEF7C86F}"/>
              </a:ext>
            </a:extLst>
          </p:cNvPr>
          <p:cNvSpPr/>
          <p:nvPr/>
        </p:nvSpPr>
        <p:spPr>
          <a:xfrm rot="12600000" flipV="1">
            <a:off x="276774" y="1406804"/>
            <a:ext cx="2770400" cy="2703149"/>
          </a:xfrm>
          <a:prstGeom prst="circularArrow">
            <a:avLst>
              <a:gd name="adj1" fmla="val 1821"/>
              <a:gd name="adj2" fmla="val 651999"/>
              <a:gd name="adj3" fmla="val 20488708"/>
              <a:gd name="adj4" fmla="val 18986174"/>
              <a:gd name="adj5" fmla="val 38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5125B2-F74B-F24B-891D-75BC8533A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32" y="2564280"/>
            <a:ext cx="228600" cy="2413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D88BF1-07C5-C042-A195-01C0346170CC}"/>
              </a:ext>
            </a:extLst>
          </p:cNvPr>
          <p:cNvCxnSpPr>
            <a:cxnSpLocks/>
          </p:cNvCxnSpPr>
          <p:nvPr/>
        </p:nvCxnSpPr>
        <p:spPr>
          <a:xfrm flipV="1">
            <a:off x="967014" y="3103184"/>
            <a:ext cx="879588" cy="1134534"/>
          </a:xfrm>
          <a:prstGeom prst="straightConnector1">
            <a:avLst/>
          </a:prstGeom>
          <a:ln w="25400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435CE1-D927-9A40-8C2E-82F4C4F926F4}"/>
              </a:ext>
            </a:extLst>
          </p:cNvPr>
          <p:cNvCxnSpPr>
            <a:cxnSpLocks/>
          </p:cNvCxnSpPr>
          <p:nvPr/>
        </p:nvCxnSpPr>
        <p:spPr>
          <a:xfrm flipH="1">
            <a:off x="1846602" y="1812079"/>
            <a:ext cx="563281" cy="1301025"/>
          </a:xfrm>
          <a:prstGeom prst="straightConnector1">
            <a:avLst/>
          </a:prstGeom>
          <a:ln w="2540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9E39523-AFC3-B041-8D7F-1FCC143F1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59" y="1468036"/>
            <a:ext cx="190500" cy="139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CDCCEA-5983-3449-A566-1F3A05742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71" y="3670451"/>
            <a:ext cx="228600" cy="228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E08FA96-B41D-5244-9FFB-4545EE80F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858" y="2786385"/>
            <a:ext cx="215900" cy="241300"/>
          </a:xfrm>
          <a:prstGeom prst="rect">
            <a:avLst/>
          </a:prstGeom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0BFFB4CD-11DD-AE46-9B7D-6DBC7D68EDAE}"/>
              </a:ext>
            </a:extLst>
          </p:cNvPr>
          <p:cNvSpPr/>
          <p:nvPr/>
        </p:nvSpPr>
        <p:spPr>
          <a:xfrm rot="21390935">
            <a:off x="2183617" y="2409040"/>
            <a:ext cx="232186" cy="72168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25B1C5-3D99-D04D-9E66-F5D330E0952C}"/>
              </a:ext>
            </a:extLst>
          </p:cNvPr>
          <p:cNvSpPr/>
          <p:nvPr/>
        </p:nvSpPr>
        <p:spPr>
          <a:xfrm>
            <a:off x="4817236" y="1607578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65C424-B0ED-AF40-9218-6576BB1A2314}"/>
              </a:ext>
            </a:extLst>
          </p:cNvPr>
          <p:cNvSpPr/>
          <p:nvPr/>
        </p:nvSpPr>
        <p:spPr>
          <a:xfrm rot="10800000">
            <a:off x="6167046" y="2969352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ircular Arrow 37">
            <a:extLst>
              <a:ext uri="{FF2B5EF4-FFF2-40B4-BE49-F238E27FC236}">
                <a16:creationId xmlns:a16="http://schemas.microsoft.com/office/drawing/2014/main" id="{5476001B-9F07-BC4D-8731-6326A9783C10}"/>
              </a:ext>
            </a:extLst>
          </p:cNvPr>
          <p:cNvSpPr/>
          <p:nvPr/>
        </p:nvSpPr>
        <p:spPr>
          <a:xfrm rot="12600000" flipV="1">
            <a:off x="4667514" y="1318538"/>
            <a:ext cx="2770400" cy="2703149"/>
          </a:xfrm>
          <a:prstGeom prst="circularArrow">
            <a:avLst>
              <a:gd name="adj1" fmla="val 1821"/>
              <a:gd name="adj2" fmla="val 651999"/>
              <a:gd name="adj3" fmla="val 20488708"/>
              <a:gd name="adj4" fmla="val 18986174"/>
              <a:gd name="adj5" fmla="val 38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722A78B-FB28-014F-9A38-285F0CE8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72" y="2476014"/>
            <a:ext cx="228600" cy="2413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C1A95D-08DF-EF4E-BCA3-81C62747941C}"/>
              </a:ext>
            </a:extLst>
          </p:cNvPr>
          <p:cNvCxnSpPr>
            <a:cxnSpLocks/>
          </p:cNvCxnSpPr>
          <p:nvPr/>
        </p:nvCxnSpPr>
        <p:spPr>
          <a:xfrm flipV="1">
            <a:off x="5357754" y="3014918"/>
            <a:ext cx="879588" cy="1134534"/>
          </a:xfrm>
          <a:prstGeom prst="straightConnector1">
            <a:avLst/>
          </a:prstGeom>
          <a:ln w="25400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ACBB60B9-8AB7-7340-A374-8A2FCDFA7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99" y="1379770"/>
            <a:ext cx="190500" cy="1397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1F0E3BA-0259-6D47-B215-19023CEAD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511" y="3582185"/>
            <a:ext cx="228600" cy="228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A33E87C-0B77-7442-8230-E3D5AA749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585" y="3671085"/>
            <a:ext cx="254000" cy="1397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2DDCECF-3E10-6C42-BA06-46735CF8E0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746" y="2590587"/>
            <a:ext cx="215900" cy="279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065C50-1FC8-A64A-B3DA-AFEF11D16E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249" y="3119223"/>
            <a:ext cx="342900" cy="1905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477D903-F642-584C-B8C5-41D534BB9081}"/>
              </a:ext>
            </a:extLst>
          </p:cNvPr>
          <p:cNvCxnSpPr>
            <a:cxnSpLocks/>
          </p:cNvCxnSpPr>
          <p:nvPr/>
        </p:nvCxnSpPr>
        <p:spPr>
          <a:xfrm flipH="1">
            <a:off x="6257140" y="2907035"/>
            <a:ext cx="916798" cy="96372"/>
          </a:xfrm>
          <a:prstGeom prst="straightConnector1">
            <a:avLst/>
          </a:prstGeom>
          <a:ln w="25400" cmpd="sng">
            <a:solidFill>
              <a:schemeClr val="tx1"/>
            </a:solidFill>
            <a:headEnd type="triangle" w="lg" len="lg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73ED7EC-CEF4-AF4A-BE01-715C77648F3A}"/>
              </a:ext>
            </a:extLst>
          </p:cNvPr>
          <p:cNvSpPr/>
          <p:nvPr/>
        </p:nvSpPr>
        <p:spPr>
          <a:xfrm>
            <a:off x="7002488" y="2800062"/>
            <a:ext cx="310134" cy="227623"/>
          </a:xfrm>
          <a:custGeom>
            <a:avLst/>
            <a:gdLst>
              <a:gd name="connsiteX0" fmla="*/ 0 w 310134"/>
              <a:gd name="connsiteY0" fmla="*/ 0 h 227623"/>
              <a:gd name="connsiteX1" fmla="*/ 310134 w 310134"/>
              <a:gd name="connsiteY1" fmla="*/ 0 h 227623"/>
              <a:gd name="connsiteX2" fmla="*/ 310134 w 310134"/>
              <a:gd name="connsiteY2" fmla="*/ 227623 h 227623"/>
              <a:gd name="connsiteX3" fmla="*/ 0 w 310134"/>
              <a:gd name="connsiteY3" fmla="*/ 227623 h 227623"/>
              <a:gd name="connsiteX4" fmla="*/ 0 w 310134"/>
              <a:gd name="connsiteY4" fmla="*/ 0 h 22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134" h="227623" extrusionOk="0">
                <a:moveTo>
                  <a:pt x="0" y="0"/>
                </a:moveTo>
                <a:cubicBezTo>
                  <a:pt x="40372" y="-4173"/>
                  <a:pt x="169367" y="-23139"/>
                  <a:pt x="310134" y="0"/>
                </a:cubicBezTo>
                <a:cubicBezTo>
                  <a:pt x="295889" y="35911"/>
                  <a:pt x="296545" y="198624"/>
                  <a:pt x="310134" y="227623"/>
                </a:cubicBezTo>
                <a:cubicBezTo>
                  <a:pt x="265957" y="237505"/>
                  <a:pt x="72830" y="213941"/>
                  <a:pt x="0" y="227623"/>
                </a:cubicBezTo>
                <a:cubicBezTo>
                  <a:pt x="16571" y="201413"/>
                  <a:pt x="3528" y="111861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3017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952719D-A7E6-BF48-95B4-F9616B411519}"/>
              </a:ext>
            </a:extLst>
          </p:cNvPr>
          <p:cNvSpPr/>
          <p:nvPr/>
        </p:nvSpPr>
        <p:spPr>
          <a:xfrm>
            <a:off x="2143322" y="1035278"/>
            <a:ext cx="2159579" cy="21595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849EE6-A0E8-4F43-A966-8B150D876309}"/>
              </a:ext>
            </a:extLst>
          </p:cNvPr>
          <p:cNvCxnSpPr>
            <a:cxnSpLocks/>
          </p:cNvCxnSpPr>
          <p:nvPr/>
        </p:nvCxnSpPr>
        <p:spPr>
          <a:xfrm flipH="1">
            <a:off x="1814287" y="1175431"/>
            <a:ext cx="2788278" cy="1939044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FA4EE0C4-F98F-FD44-BDB1-CD86D7A215B5}"/>
              </a:ext>
            </a:extLst>
          </p:cNvPr>
          <p:cNvSpPr/>
          <p:nvPr/>
        </p:nvSpPr>
        <p:spPr>
          <a:xfrm>
            <a:off x="4432407" y="895918"/>
            <a:ext cx="340317" cy="559026"/>
          </a:xfrm>
          <a:prstGeom prst="arc">
            <a:avLst>
              <a:gd name="adj1" fmla="val 16200000"/>
              <a:gd name="adj2" fmla="val 12179322"/>
            </a:avLst>
          </a:prstGeom>
          <a:ln>
            <a:solidFill>
              <a:schemeClr val="tx1"/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EDCD2F-BCEC-C041-8C8D-C840AEA89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393" y="745332"/>
            <a:ext cx="190500" cy="13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410DEE-34E3-2545-8ED1-37A89FC21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43" y="1797805"/>
            <a:ext cx="228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590D73-EECE-FC4A-86F7-41A178CE6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617" y="2248685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1D6BC9-B185-9E4F-8812-56EABFBCFF67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2459585" y="1351541"/>
            <a:ext cx="809873" cy="748973"/>
          </a:xfrm>
          <a:prstGeom prst="straightConnector1">
            <a:avLst/>
          </a:prstGeom>
          <a:ln w="25400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0DED711-4B9C-4D40-9D94-F3F4F7541E48}"/>
              </a:ext>
            </a:extLst>
          </p:cNvPr>
          <p:cNvSpPr/>
          <p:nvPr/>
        </p:nvSpPr>
        <p:spPr>
          <a:xfrm>
            <a:off x="1545593" y="4187729"/>
            <a:ext cx="3447729" cy="4354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D7397AFA-F466-2246-A320-DFFE41DF1BB9}"/>
              </a:ext>
            </a:extLst>
          </p:cNvPr>
          <p:cNvSpPr/>
          <p:nvPr/>
        </p:nvSpPr>
        <p:spPr>
          <a:xfrm rot="5400000">
            <a:off x="3155156" y="3111410"/>
            <a:ext cx="228600" cy="3447729"/>
          </a:xfrm>
          <a:prstGeom prst="rightBrace">
            <a:avLst>
              <a:gd name="adj1" fmla="val 45694"/>
              <a:gd name="adj2" fmla="val 50000"/>
            </a:avLst>
          </a:pr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8600"/>
                      <a:gd name="connsiteY0" fmla="*/ 0 h 3447729"/>
                      <a:gd name="connsiteX1" fmla="*/ 114300 w 228600"/>
                      <a:gd name="connsiteY1" fmla="*/ 104456 h 3447729"/>
                      <a:gd name="connsiteX2" fmla="*/ 114300 w 228600"/>
                      <a:gd name="connsiteY2" fmla="*/ 1619408 h 3447729"/>
                      <a:gd name="connsiteX3" fmla="*/ 228600 w 228600"/>
                      <a:gd name="connsiteY3" fmla="*/ 1723864 h 3447729"/>
                      <a:gd name="connsiteX4" fmla="*/ 114300 w 228600"/>
                      <a:gd name="connsiteY4" fmla="*/ 1828320 h 3447729"/>
                      <a:gd name="connsiteX5" fmla="*/ 114300 w 228600"/>
                      <a:gd name="connsiteY5" fmla="*/ 3343273 h 3447729"/>
                      <a:gd name="connsiteX6" fmla="*/ 0 w 228600"/>
                      <a:gd name="connsiteY6" fmla="*/ 3447729 h 3447729"/>
                      <a:gd name="connsiteX7" fmla="*/ 0 w 228600"/>
                      <a:gd name="connsiteY7" fmla="*/ 0 h 3447729"/>
                      <a:gd name="connsiteX0" fmla="*/ 0 w 228600"/>
                      <a:gd name="connsiteY0" fmla="*/ 0 h 3447729"/>
                      <a:gd name="connsiteX1" fmla="*/ 114300 w 228600"/>
                      <a:gd name="connsiteY1" fmla="*/ 104456 h 3447729"/>
                      <a:gd name="connsiteX2" fmla="*/ 114300 w 228600"/>
                      <a:gd name="connsiteY2" fmla="*/ 1619408 h 3447729"/>
                      <a:gd name="connsiteX3" fmla="*/ 228600 w 228600"/>
                      <a:gd name="connsiteY3" fmla="*/ 1723864 h 3447729"/>
                      <a:gd name="connsiteX4" fmla="*/ 114300 w 228600"/>
                      <a:gd name="connsiteY4" fmla="*/ 1828320 h 3447729"/>
                      <a:gd name="connsiteX5" fmla="*/ 114300 w 228600"/>
                      <a:gd name="connsiteY5" fmla="*/ 3343273 h 3447729"/>
                      <a:gd name="connsiteX6" fmla="*/ 0 w 228600"/>
                      <a:gd name="connsiteY6" fmla="*/ 3447729 h 3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8600" h="3447729" stroke="0" extrusionOk="0">
                        <a:moveTo>
                          <a:pt x="0" y="0"/>
                        </a:moveTo>
                        <a:cubicBezTo>
                          <a:pt x="53993" y="-5633"/>
                          <a:pt x="107134" y="49457"/>
                          <a:pt x="114300" y="104456"/>
                        </a:cubicBezTo>
                        <a:cubicBezTo>
                          <a:pt x="102252" y="809538"/>
                          <a:pt x="-15271" y="929607"/>
                          <a:pt x="114300" y="1619408"/>
                        </a:cubicBezTo>
                        <a:cubicBezTo>
                          <a:pt x="109917" y="1681377"/>
                          <a:pt x="163453" y="1735034"/>
                          <a:pt x="228600" y="1723864"/>
                        </a:cubicBezTo>
                        <a:cubicBezTo>
                          <a:pt x="164357" y="1723253"/>
                          <a:pt x="117932" y="1772367"/>
                          <a:pt x="114300" y="1828320"/>
                        </a:cubicBezTo>
                        <a:cubicBezTo>
                          <a:pt x="122861" y="2236648"/>
                          <a:pt x="39137" y="2945126"/>
                          <a:pt x="114300" y="3343273"/>
                        </a:cubicBezTo>
                        <a:cubicBezTo>
                          <a:pt x="105699" y="3399645"/>
                          <a:pt x="61516" y="3449245"/>
                          <a:pt x="0" y="3447729"/>
                        </a:cubicBezTo>
                        <a:cubicBezTo>
                          <a:pt x="48231" y="2762680"/>
                          <a:pt x="-84455" y="1167245"/>
                          <a:pt x="0" y="0"/>
                        </a:cubicBezTo>
                        <a:close/>
                      </a:path>
                      <a:path w="228600" h="3447729" fill="none" extrusionOk="0">
                        <a:moveTo>
                          <a:pt x="0" y="0"/>
                        </a:moveTo>
                        <a:cubicBezTo>
                          <a:pt x="68886" y="3225"/>
                          <a:pt x="120063" y="48153"/>
                          <a:pt x="114300" y="104456"/>
                        </a:cubicBezTo>
                        <a:cubicBezTo>
                          <a:pt x="90071" y="331142"/>
                          <a:pt x="106755" y="946416"/>
                          <a:pt x="114300" y="1619408"/>
                        </a:cubicBezTo>
                        <a:cubicBezTo>
                          <a:pt x="120545" y="1686393"/>
                          <a:pt x="166258" y="1731988"/>
                          <a:pt x="228600" y="1723864"/>
                        </a:cubicBezTo>
                        <a:cubicBezTo>
                          <a:pt x="167193" y="1726511"/>
                          <a:pt x="118676" y="1775991"/>
                          <a:pt x="114300" y="1828320"/>
                        </a:cubicBezTo>
                        <a:cubicBezTo>
                          <a:pt x="173987" y="2403357"/>
                          <a:pt x="208739" y="3117783"/>
                          <a:pt x="114300" y="3343273"/>
                        </a:cubicBezTo>
                        <a:cubicBezTo>
                          <a:pt x="112482" y="3401261"/>
                          <a:pt x="58305" y="3444403"/>
                          <a:pt x="0" y="344772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81B184-B464-DD4C-9149-AF7AC9E47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68" y="5047391"/>
            <a:ext cx="76200" cy="22860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741D35DA-1C4E-FB4D-9054-1095C9D9B4F9}"/>
              </a:ext>
            </a:extLst>
          </p:cNvPr>
          <p:cNvSpPr/>
          <p:nvPr/>
        </p:nvSpPr>
        <p:spPr>
          <a:xfrm>
            <a:off x="2963591" y="4089913"/>
            <a:ext cx="649554" cy="631061"/>
          </a:xfrm>
          <a:prstGeom prst="arc">
            <a:avLst>
              <a:gd name="adj1" fmla="val 16200000"/>
              <a:gd name="adj2" fmla="val 12179322"/>
            </a:avLst>
          </a:prstGeom>
          <a:ln>
            <a:solidFill>
              <a:schemeClr val="tx1"/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3336A05-1602-5442-B42B-960EF0ACFD1C}"/>
              </a:ext>
            </a:extLst>
          </p:cNvPr>
          <p:cNvSpPr/>
          <p:nvPr/>
        </p:nvSpPr>
        <p:spPr>
          <a:xfrm rot="10800000">
            <a:off x="3179971" y="434383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A397B72-66B2-1849-BC1F-7A3B5BF7A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0" y="4364877"/>
            <a:ext cx="254000" cy="139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6AC157-9D42-354B-A586-926D9C21B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67" y="3809286"/>
            <a:ext cx="1905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85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n 6">
            <a:extLst>
              <a:ext uri="{FF2B5EF4-FFF2-40B4-BE49-F238E27FC236}">
                <a16:creationId xmlns:a16="http://schemas.microsoft.com/office/drawing/2014/main" id="{E86DC5D2-6AEF-1342-B82A-FB9F029C2CEF}"/>
              </a:ext>
            </a:extLst>
          </p:cNvPr>
          <p:cNvSpPr/>
          <p:nvPr/>
        </p:nvSpPr>
        <p:spPr>
          <a:xfrm>
            <a:off x="2300191" y="3033713"/>
            <a:ext cx="358121" cy="2844573"/>
          </a:xfrm>
          <a:prstGeom prst="can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EECA0081-04CB-7B49-87BF-3B35261785E1}"/>
              </a:ext>
            </a:extLst>
          </p:cNvPr>
          <p:cNvSpPr/>
          <p:nvPr/>
        </p:nvSpPr>
        <p:spPr>
          <a:xfrm>
            <a:off x="4025193" y="3323998"/>
            <a:ext cx="358121" cy="2844573"/>
          </a:xfrm>
          <a:prstGeom prst="can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035C64A-0BD8-F849-B0BF-4D2E930E3618}"/>
              </a:ext>
            </a:extLst>
          </p:cNvPr>
          <p:cNvSpPr/>
          <p:nvPr/>
        </p:nvSpPr>
        <p:spPr>
          <a:xfrm>
            <a:off x="1291434" y="2250202"/>
            <a:ext cx="4794787" cy="3831056"/>
          </a:xfrm>
          <a:custGeom>
            <a:avLst/>
            <a:gdLst>
              <a:gd name="connsiteX0" fmla="*/ 2351314 w 3381828"/>
              <a:gd name="connsiteY0" fmla="*/ 0 h 2699657"/>
              <a:gd name="connsiteX1" fmla="*/ 928914 w 3381828"/>
              <a:gd name="connsiteY1" fmla="*/ 551543 h 2699657"/>
              <a:gd name="connsiteX2" fmla="*/ 653143 w 3381828"/>
              <a:gd name="connsiteY2" fmla="*/ 290286 h 2699657"/>
              <a:gd name="connsiteX3" fmla="*/ 0 w 3381828"/>
              <a:gd name="connsiteY3" fmla="*/ 1190171 h 2699657"/>
              <a:gd name="connsiteX4" fmla="*/ 1349828 w 3381828"/>
              <a:gd name="connsiteY4" fmla="*/ 1712686 h 2699657"/>
              <a:gd name="connsiteX5" fmla="*/ 1625600 w 3381828"/>
              <a:gd name="connsiteY5" fmla="*/ 2699657 h 2699657"/>
              <a:gd name="connsiteX6" fmla="*/ 3033486 w 3381828"/>
              <a:gd name="connsiteY6" fmla="*/ 1596571 h 2699657"/>
              <a:gd name="connsiteX7" fmla="*/ 3265714 w 3381828"/>
              <a:gd name="connsiteY7" fmla="*/ 1074057 h 2699657"/>
              <a:gd name="connsiteX8" fmla="*/ 2714171 w 3381828"/>
              <a:gd name="connsiteY8" fmla="*/ 899886 h 2699657"/>
              <a:gd name="connsiteX9" fmla="*/ 3381828 w 3381828"/>
              <a:gd name="connsiteY9" fmla="*/ 377371 h 2699657"/>
              <a:gd name="connsiteX10" fmla="*/ 2743200 w 3381828"/>
              <a:gd name="connsiteY10" fmla="*/ 319314 h 2699657"/>
              <a:gd name="connsiteX11" fmla="*/ 2351314 w 3381828"/>
              <a:gd name="connsiteY11" fmla="*/ 0 h 2699657"/>
              <a:gd name="connsiteX0" fmla="*/ 2351314 w 3381828"/>
              <a:gd name="connsiteY0" fmla="*/ 0 h 2699657"/>
              <a:gd name="connsiteX1" fmla="*/ 928914 w 3381828"/>
              <a:gd name="connsiteY1" fmla="*/ 551543 h 2699657"/>
              <a:gd name="connsiteX2" fmla="*/ 653143 w 3381828"/>
              <a:gd name="connsiteY2" fmla="*/ 290286 h 2699657"/>
              <a:gd name="connsiteX3" fmla="*/ 0 w 3381828"/>
              <a:gd name="connsiteY3" fmla="*/ 1190171 h 2699657"/>
              <a:gd name="connsiteX4" fmla="*/ 1349828 w 3381828"/>
              <a:gd name="connsiteY4" fmla="*/ 1712686 h 2699657"/>
              <a:gd name="connsiteX5" fmla="*/ 1625600 w 3381828"/>
              <a:gd name="connsiteY5" fmla="*/ 2699657 h 2699657"/>
              <a:gd name="connsiteX6" fmla="*/ 3033486 w 3381828"/>
              <a:gd name="connsiteY6" fmla="*/ 1596571 h 2699657"/>
              <a:gd name="connsiteX7" fmla="*/ 3265714 w 3381828"/>
              <a:gd name="connsiteY7" fmla="*/ 1074057 h 2699657"/>
              <a:gd name="connsiteX8" fmla="*/ 2714171 w 3381828"/>
              <a:gd name="connsiteY8" fmla="*/ 899886 h 2699657"/>
              <a:gd name="connsiteX9" fmla="*/ 3381828 w 3381828"/>
              <a:gd name="connsiteY9" fmla="*/ 377371 h 2699657"/>
              <a:gd name="connsiteX10" fmla="*/ 2743200 w 3381828"/>
              <a:gd name="connsiteY10" fmla="*/ 319314 h 2699657"/>
              <a:gd name="connsiteX11" fmla="*/ 2351314 w 3381828"/>
              <a:gd name="connsiteY11" fmla="*/ 0 h 2699657"/>
              <a:gd name="connsiteX0" fmla="*/ 2351314 w 3381828"/>
              <a:gd name="connsiteY0" fmla="*/ 0 h 2699657"/>
              <a:gd name="connsiteX1" fmla="*/ 928914 w 3381828"/>
              <a:gd name="connsiteY1" fmla="*/ 551543 h 2699657"/>
              <a:gd name="connsiteX2" fmla="*/ 653143 w 3381828"/>
              <a:gd name="connsiteY2" fmla="*/ 290286 h 2699657"/>
              <a:gd name="connsiteX3" fmla="*/ 0 w 3381828"/>
              <a:gd name="connsiteY3" fmla="*/ 1190171 h 2699657"/>
              <a:gd name="connsiteX4" fmla="*/ 1349828 w 3381828"/>
              <a:gd name="connsiteY4" fmla="*/ 1712686 h 2699657"/>
              <a:gd name="connsiteX5" fmla="*/ 1625600 w 3381828"/>
              <a:gd name="connsiteY5" fmla="*/ 2699657 h 2699657"/>
              <a:gd name="connsiteX6" fmla="*/ 3033486 w 3381828"/>
              <a:gd name="connsiteY6" fmla="*/ 1596571 h 2699657"/>
              <a:gd name="connsiteX7" fmla="*/ 3265714 w 3381828"/>
              <a:gd name="connsiteY7" fmla="*/ 1074057 h 2699657"/>
              <a:gd name="connsiteX8" fmla="*/ 2714171 w 3381828"/>
              <a:gd name="connsiteY8" fmla="*/ 899886 h 2699657"/>
              <a:gd name="connsiteX9" fmla="*/ 3381828 w 3381828"/>
              <a:gd name="connsiteY9" fmla="*/ 377371 h 2699657"/>
              <a:gd name="connsiteX10" fmla="*/ 2743200 w 3381828"/>
              <a:gd name="connsiteY10" fmla="*/ 319314 h 2699657"/>
              <a:gd name="connsiteX11" fmla="*/ 2351314 w 3381828"/>
              <a:gd name="connsiteY11" fmla="*/ 0 h 2699657"/>
              <a:gd name="connsiteX0" fmla="*/ 2351314 w 3381864"/>
              <a:gd name="connsiteY0" fmla="*/ 0 h 2699657"/>
              <a:gd name="connsiteX1" fmla="*/ 928914 w 3381864"/>
              <a:gd name="connsiteY1" fmla="*/ 551543 h 2699657"/>
              <a:gd name="connsiteX2" fmla="*/ 653143 w 3381864"/>
              <a:gd name="connsiteY2" fmla="*/ 290286 h 2699657"/>
              <a:gd name="connsiteX3" fmla="*/ 0 w 3381864"/>
              <a:gd name="connsiteY3" fmla="*/ 1190171 h 2699657"/>
              <a:gd name="connsiteX4" fmla="*/ 1349828 w 3381864"/>
              <a:gd name="connsiteY4" fmla="*/ 1712686 h 2699657"/>
              <a:gd name="connsiteX5" fmla="*/ 1625600 w 3381864"/>
              <a:gd name="connsiteY5" fmla="*/ 2699657 h 2699657"/>
              <a:gd name="connsiteX6" fmla="*/ 3033486 w 3381864"/>
              <a:gd name="connsiteY6" fmla="*/ 1596571 h 2699657"/>
              <a:gd name="connsiteX7" fmla="*/ 3265714 w 3381864"/>
              <a:gd name="connsiteY7" fmla="*/ 1074057 h 2699657"/>
              <a:gd name="connsiteX8" fmla="*/ 2714171 w 3381864"/>
              <a:gd name="connsiteY8" fmla="*/ 899886 h 2699657"/>
              <a:gd name="connsiteX9" fmla="*/ 3381828 w 3381864"/>
              <a:gd name="connsiteY9" fmla="*/ 377371 h 2699657"/>
              <a:gd name="connsiteX10" fmla="*/ 2743200 w 3381864"/>
              <a:gd name="connsiteY10" fmla="*/ 319314 h 2699657"/>
              <a:gd name="connsiteX11" fmla="*/ 2351314 w 3381864"/>
              <a:gd name="connsiteY11" fmla="*/ 0 h 2699657"/>
              <a:gd name="connsiteX0" fmla="*/ 2351314 w 3381864"/>
              <a:gd name="connsiteY0" fmla="*/ 0 h 2699657"/>
              <a:gd name="connsiteX1" fmla="*/ 928914 w 3381864"/>
              <a:gd name="connsiteY1" fmla="*/ 551543 h 2699657"/>
              <a:gd name="connsiteX2" fmla="*/ 653143 w 3381864"/>
              <a:gd name="connsiteY2" fmla="*/ 290286 h 2699657"/>
              <a:gd name="connsiteX3" fmla="*/ 0 w 3381864"/>
              <a:gd name="connsiteY3" fmla="*/ 1190171 h 2699657"/>
              <a:gd name="connsiteX4" fmla="*/ 1349828 w 3381864"/>
              <a:gd name="connsiteY4" fmla="*/ 1712686 h 2699657"/>
              <a:gd name="connsiteX5" fmla="*/ 1625600 w 3381864"/>
              <a:gd name="connsiteY5" fmla="*/ 2699657 h 2699657"/>
              <a:gd name="connsiteX6" fmla="*/ 3033486 w 3381864"/>
              <a:gd name="connsiteY6" fmla="*/ 1596571 h 2699657"/>
              <a:gd name="connsiteX7" fmla="*/ 3265714 w 3381864"/>
              <a:gd name="connsiteY7" fmla="*/ 1074057 h 2699657"/>
              <a:gd name="connsiteX8" fmla="*/ 2714171 w 3381864"/>
              <a:gd name="connsiteY8" fmla="*/ 899886 h 2699657"/>
              <a:gd name="connsiteX9" fmla="*/ 3381828 w 3381864"/>
              <a:gd name="connsiteY9" fmla="*/ 377371 h 2699657"/>
              <a:gd name="connsiteX10" fmla="*/ 2743200 w 3381864"/>
              <a:gd name="connsiteY10" fmla="*/ 319314 h 2699657"/>
              <a:gd name="connsiteX11" fmla="*/ 2351314 w 3381864"/>
              <a:gd name="connsiteY11" fmla="*/ 0 h 2699657"/>
              <a:gd name="connsiteX0" fmla="*/ 2351314 w 3381864"/>
              <a:gd name="connsiteY0" fmla="*/ 4010 h 2703667"/>
              <a:gd name="connsiteX1" fmla="*/ 928914 w 3381864"/>
              <a:gd name="connsiteY1" fmla="*/ 555553 h 2703667"/>
              <a:gd name="connsiteX2" fmla="*/ 653143 w 3381864"/>
              <a:gd name="connsiteY2" fmla="*/ 294296 h 2703667"/>
              <a:gd name="connsiteX3" fmla="*/ 0 w 3381864"/>
              <a:gd name="connsiteY3" fmla="*/ 1194181 h 2703667"/>
              <a:gd name="connsiteX4" fmla="*/ 1349828 w 3381864"/>
              <a:gd name="connsiteY4" fmla="*/ 1716696 h 2703667"/>
              <a:gd name="connsiteX5" fmla="*/ 1625600 w 3381864"/>
              <a:gd name="connsiteY5" fmla="*/ 2703667 h 2703667"/>
              <a:gd name="connsiteX6" fmla="*/ 3033486 w 3381864"/>
              <a:gd name="connsiteY6" fmla="*/ 1600581 h 2703667"/>
              <a:gd name="connsiteX7" fmla="*/ 3265714 w 3381864"/>
              <a:gd name="connsiteY7" fmla="*/ 1078067 h 2703667"/>
              <a:gd name="connsiteX8" fmla="*/ 2714171 w 3381864"/>
              <a:gd name="connsiteY8" fmla="*/ 903896 h 2703667"/>
              <a:gd name="connsiteX9" fmla="*/ 3381828 w 3381864"/>
              <a:gd name="connsiteY9" fmla="*/ 381381 h 2703667"/>
              <a:gd name="connsiteX10" fmla="*/ 2743200 w 3381864"/>
              <a:gd name="connsiteY10" fmla="*/ 323324 h 2703667"/>
              <a:gd name="connsiteX11" fmla="*/ 2351314 w 3381864"/>
              <a:gd name="connsiteY11" fmla="*/ 4010 h 2703667"/>
              <a:gd name="connsiteX0" fmla="*/ 2351314 w 3381862"/>
              <a:gd name="connsiteY0" fmla="*/ 4010 h 2703667"/>
              <a:gd name="connsiteX1" fmla="*/ 928914 w 3381862"/>
              <a:gd name="connsiteY1" fmla="*/ 555553 h 2703667"/>
              <a:gd name="connsiteX2" fmla="*/ 653143 w 3381862"/>
              <a:gd name="connsiteY2" fmla="*/ 294296 h 2703667"/>
              <a:gd name="connsiteX3" fmla="*/ 0 w 3381862"/>
              <a:gd name="connsiteY3" fmla="*/ 1194181 h 2703667"/>
              <a:gd name="connsiteX4" fmla="*/ 1349828 w 3381862"/>
              <a:gd name="connsiteY4" fmla="*/ 1716696 h 2703667"/>
              <a:gd name="connsiteX5" fmla="*/ 1625600 w 3381862"/>
              <a:gd name="connsiteY5" fmla="*/ 2703667 h 2703667"/>
              <a:gd name="connsiteX6" fmla="*/ 3033486 w 3381862"/>
              <a:gd name="connsiteY6" fmla="*/ 1600581 h 2703667"/>
              <a:gd name="connsiteX7" fmla="*/ 3265714 w 3381862"/>
              <a:gd name="connsiteY7" fmla="*/ 1078067 h 2703667"/>
              <a:gd name="connsiteX8" fmla="*/ 2714171 w 3381862"/>
              <a:gd name="connsiteY8" fmla="*/ 903896 h 2703667"/>
              <a:gd name="connsiteX9" fmla="*/ 3381828 w 3381862"/>
              <a:gd name="connsiteY9" fmla="*/ 381381 h 2703667"/>
              <a:gd name="connsiteX10" fmla="*/ 2743200 w 3381862"/>
              <a:gd name="connsiteY10" fmla="*/ 323324 h 2703667"/>
              <a:gd name="connsiteX11" fmla="*/ 2351314 w 3381862"/>
              <a:gd name="connsiteY11" fmla="*/ 4010 h 2703667"/>
              <a:gd name="connsiteX0" fmla="*/ 2351314 w 3381862"/>
              <a:gd name="connsiteY0" fmla="*/ 4010 h 2703667"/>
              <a:gd name="connsiteX1" fmla="*/ 928914 w 3381862"/>
              <a:gd name="connsiteY1" fmla="*/ 555553 h 2703667"/>
              <a:gd name="connsiteX2" fmla="*/ 653143 w 3381862"/>
              <a:gd name="connsiteY2" fmla="*/ 294296 h 2703667"/>
              <a:gd name="connsiteX3" fmla="*/ 0 w 3381862"/>
              <a:gd name="connsiteY3" fmla="*/ 1194181 h 2703667"/>
              <a:gd name="connsiteX4" fmla="*/ 1349828 w 3381862"/>
              <a:gd name="connsiteY4" fmla="*/ 1716696 h 2703667"/>
              <a:gd name="connsiteX5" fmla="*/ 1625600 w 3381862"/>
              <a:gd name="connsiteY5" fmla="*/ 2703667 h 2703667"/>
              <a:gd name="connsiteX6" fmla="*/ 3033486 w 3381862"/>
              <a:gd name="connsiteY6" fmla="*/ 1600581 h 2703667"/>
              <a:gd name="connsiteX7" fmla="*/ 3265714 w 3381862"/>
              <a:gd name="connsiteY7" fmla="*/ 1078067 h 2703667"/>
              <a:gd name="connsiteX8" fmla="*/ 2714171 w 3381862"/>
              <a:gd name="connsiteY8" fmla="*/ 903896 h 2703667"/>
              <a:gd name="connsiteX9" fmla="*/ 3381828 w 3381862"/>
              <a:gd name="connsiteY9" fmla="*/ 381381 h 2703667"/>
              <a:gd name="connsiteX10" fmla="*/ 2743200 w 3381862"/>
              <a:gd name="connsiteY10" fmla="*/ 323324 h 2703667"/>
              <a:gd name="connsiteX11" fmla="*/ 2351314 w 3381862"/>
              <a:gd name="connsiteY11" fmla="*/ 4010 h 2703667"/>
              <a:gd name="connsiteX0" fmla="*/ 2351314 w 3381862"/>
              <a:gd name="connsiteY0" fmla="*/ 4010 h 2703667"/>
              <a:gd name="connsiteX1" fmla="*/ 928914 w 3381862"/>
              <a:gd name="connsiteY1" fmla="*/ 555553 h 2703667"/>
              <a:gd name="connsiteX2" fmla="*/ 653143 w 3381862"/>
              <a:gd name="connsiteY2" fmla="*/ 294296 h 2703667"/>
              <a:gd name="connsiteX3" fmla="*/ 0 w 3381862"/>
              <a:gd name="connsiteY3" fmla="*/ 1194181 h 2703667"/>
              <a:gd name="connsiteX4" fmla="*/ 1349828 w 3381862"/>
              <a:gd name="connsiteY4" fmla="*/ 1716696 h 2703667"/>
              <a:gd name="connsiteX5" fmla="*/ 1625600 w 3381862"/>
              <a:gd name="connsiteY5" fmla="*/ 2703667 h 2703667"/>
              <a:gd name="connsiteX6" fmla="*/ 3033486 w 3381862"/>
              <a:gd name="connsiteY6" fmla="*/ 1600581 h 2703667"/>
              <a:gd name="connsiteX7" fmla="*/ 3265714 w 3381862"/>
              <a:gd name="connsiteY7" fmla="*/ 1078067 h 2703667"/>
              <a:gd name="connsiteX8" fmla="*/ 2714171 w 3381862"/>
              <a:gd name="connsiteY8" fmla="*/ 903896 h 2703667"/>
              <a:gd name="connsiteX9" fmla="*/ 3381828 w 3381862"/>
              <a:gd name="connsiteY9" fmla="*/ 381381 h 2703667"/>
              <a:gd name="connsiteX10" fmla="*/ 2743200 w 3381862"/>
              <a:gd name="connsiteY10" fmla="*/ 323324 h 2703667"/>
              <a:gd name="connsiteX11" fmla="*/ 2351314 w 3381862"/>
              <a:gd name="connsiteY11" fmla="*/ 4010 h 2703667"/>
              <a:gd name="connsiteX0" fmla="*/ 2375830 w 3406378"/>
              <a:gd name="connsiteY0" fmla="*/ 4010 h 2703667"/>
              <a:gd name="connsiteX1" fmla="*/ 953430 w 3406378"/>
              <a:gd name="connsiteY1" fmla="*/ 555553 h 2703667"/>
              <a:gd name="connsiteX2" fmla="*/ 677659 w 3406378"/>
              <a:gd name="connsiteY2" fmla="*/ 294296 h 2703667"/>
              <a:gd name="connsiteX3" fmla="*/ 24516 w 3406378"/>
              <a:gd name="connsiteY3" fmla="*/ 1194181 h 2703667"/>
              <a:gd name="connsiteX4" fmla="*/ 1374344 w 3406378"/>
              <a:gd name="connsiteY4" fmla="*/ 1716696 h 2703667"/>
              <a:gd name="connsiteX5" fmla="*/ 1650116 w 3406378"/>
              <a:gd name="connsiteY5" fmla="*/ 2703667 h 2703667"/>
              <a:gd name="connsiteX6" fmla="*/ 3058002 w 3406378"/>
              <a:gd name="connsiteY6" fmla="*/ 1600581 h 2703667"/>
              <a:gd name="connsiteX7" fmla="*/ 3290230 w 3406378"/>
              <a:gd name="connsiteY7" fmla="*/ 1078067 h 2703667"/>
              <a:gd name="connsiteX8" fmla="*/ 2738687 w 3406378"/>
              <a:gd name="connsiteY8" fmla="*/ 903896 h 2703667"/>
              <a:gd name="connsiteX9" fmla="*/ 3406344 w 3406378"/>
              <a:gd name="connsiteY9" fmla="*/ 381381 h 2703667"/>
              <a:gd name="connsiteX10" fmla="*/ 2767716 w 3406378"/>
              <a:gd name="connsiteY10" fmla="*/ 323324 h 2703667"/>
              <a:gd name="connsiteX11" fmla="*/ 2375830 w 3406378"/>
              <a:gd name="connsiteY11" fmla="*/ 4010 h 2703667"/>
              <a:gd name="connsiteX0" fmla="*/ 2351314 w 3381862"/>
              <a:gd name="connsiteY0" fmla="*/ 4010 h 2703667"/>
              <a:gd name="connsiteX1" fmla="*/ 928914 w 3381862"/>
              <a:gd name="connsiteY1" fmla="*/ 555553 h 2703667"/>
              <a:gd name="connsiteX2" fmla="*/ 653143 w 3381862"/>
              <a:gd name="connsiteY2" fmla="*/ 294296 h 2703667"/>
              <a:gd name="connsiteX3" fmla="*/ 0 w 3381862"/>
              <a:gd name="connsiteY3" fmla="*/ 1194181 h 2703667"/>
              <a:gd name="connsiteX4" fmla="*/ 1349828 w 3381862"/>
              <a:gd name="connsiteY4" fmla="*/ 1716696 h 2703667"/>
              <a:gd name="connsiteX5" fmla="*/ 1625600 w 3381862"/>
              <a:gd name="connsiteY5" fmla="*/ 2703667 h 2703667"/>
              <a:gd name="connsiteX6" fmla="*/ 3033486 w 3381862"/>
              <a:gd name="connsiteY6" fmla="*/ 1600581 h 2703667"/>
              <a:gd name="connsiteX7" fmla="*/ 3265714 w 3381862"/>
              <a:gd name="connsiteY7" fmla="*/ 1078067 h 2703667"/>
              <a:gd name="connsiteX8" fmla="*/ 2714171 w 3381862"/>
              <a:gd name="connsiteY8" fmla="*/ 903896 h 2703667"/>
              <a:gd name="connsiteX9" fmla="*/ 3381828 w 3381862"/>
              <a:gd name="connsiteY9" fmla="*/ 381381 h 2703667"/>
              <a:gd name="connsiteX10" fmla="*/ 2743200 w 3381862"/>
              <a:gd name="connsiteY10" fmla="*/ 323324 h 2703667"/>
              <a:gd name="connsiteX11" fmla="*/ 2351314 w 3381862"/>
              <a:gd name="connsiteY11" fmla="*/ 4010 h 2703667"/>
              <a:gd name="connsiteX0" fmla="*/ 2351314 w 3381862"/>
              <a:gd name="connsiteY0" fmla="*/ 4010 h 2761862"/>
              <a:gd name="connsiteX1" fmla="*/ 928914 w 3381862"/>
              <a:gd name="connsiteY1" fmla="*/ 555553 h 2761862"/>
              <a:gd name="connsiteX2" fmla="*/ 653143 w 3381862"/>
              <a:gd name="connsiteY2" fmla="*/ 294296 h 2761862"/>
              <a:gd name="connsiteX3" fmla="*/ 0 w 3381862"/>
              <a:gd name="connsiteY3" fmla="*/ 1194181 h 2761862"/>
              <a:gd name="connsiteX4" fmla="*/ 1349828 w 3381862"/>
              <a:gd name="connsiteY4" fmla="*/ 1716696 h 2761862"/>
              <a:gd name="connsiteX5" fmla="*/ 1625600 w 3381862"/>
              <a:gd name="connsiteY5" fmla="*/ 2703667 h 2761862"/>
              <a:gd name="connsiteX6" fmla="*/ 3033486 w 3381862"/>
              <a:gd name="connsiteY6" fmla="*/ 1600581 h 2761862"/>
              <a:gd name="connsiteX7" fmla="*/ 3265714 w 3381862"/>
              <a:gd name="connsiteY7" fmla="*/ 1078067 h 2761862"/>
              <a:gd name="connsiteX8" fmla="*/ 2714171 w 3381862"/>
              <a:gd name="connsiteY8" fmla="*/ 903896 h 2761862"/>
              <a:gd name="connsiteX9" fmla="*/ 3381828 w 3381862"/>
              <a:gd name="connsiteY9" fmla="*/ 381381 h 2761862"/>
              <a:gd name="connsiteX10" fmla="*/ 2743200 w 3381862"/>
              <a:gd name="connsiteY10" fmla="*/ 323324 h 2761862"/>
              <a:gd name="connsiteX11" fmla="*/ 2351314 w 3381862"/>
              <a:gd name="connsiteY11" fmla="*/ 4010 h 2761862"/>
              <a:gd name="connsiteX0" fmla="*/ 2356386 w 3386934"/>
              <a:gd name="connsiteY0" fmla="*/ 4010 h 2706175"/>
              <a:gd name="connsiteX1" fmla="*/ 933986 w 3386934"/>
              <a:gd name="connsiteY1" fmla="*/ 555553 h 2706175"/>
              <a:gd name="connsiteX2" fmla="*/ 658215 w 3386934"/>
              <a:gd name="connsiteY2" fmla="*/ 294296 h 2706175"/>
              <a:gd name="connsiteX3" fmla="*/ 5072 w 3386934"/>
              <a:gd name="connsiteY3" fmla="*/ 1194181 h 2706175"/>
              <a:gd name="connsiteX4" fmla="*/ 1021071 w 3386934"/>
              <a:gd name="connsiteY4" fmla="*/ 1876353 h 2706175"/>
              <a:gd name="connsiteX5" fmla="*/ 1630672 w 3386934"/>
              <a:gd name="connsiteY5" fmla="*/ 2703667 h 2706175"/>
              <a:gd name="connsiteX6" fmla="*/ 3038558 w 3386934"/>
              <a:gd name="connsiteY6" fmla="*/ 1600581 h 2706175"/>
              <a:gd name="connsiteX7" fmla="*/ 3270786 w 3386934"/>
              <a:gd name="connsiteY7" fmla="*/ 1078067 h 2706175"/>
              <a:gd name="connsiteX8" fmla="*/ 2719243 w 3386934"/>
              <a:gd name="connsiteY8" fmla="*/ 903896 h 2706175"/>
              <a:gd name="connsiteX9" fmla="*/ 3386900 w 3386934"/>
              <a:gd name="connsiteY9" fmla="*/ 381381 h 2706175"/>
              <a:gd name="connsiteX10" fmla="*/ 2748272 w 3386934"/>
              <a:gd name="connsiteY10" fmla="*/ 323324 h 2706175"/>
              <a:gd name="connsiteX11" fmla="*/ 2356386 w 3386934"/>
              <a:gd name="connsiteY11" fmla="*/ 4010 h 270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6934" h="2706175">
                <a:moveTo>
                  <a:pt x="2356386" y="4010"/>
                </a:moveTo>
                <a:cubicBezTo>
                  <a:pt x="2054005" y="42715"/>
                  <a:pt x="1217014" y="507172"/>
                  <a:pt x="933986" y="555553"/>
                </a:cubicBezTo>
                <a:cubicBezTo>
                  <a:pt x="650958" y="603934"/>
                  <a:pt x="875929" y="-5666"/>
                  <a:pt x="658215" y="294296"/>
                </a:cubicBezTo>
                <a:cubicBezTo>
                  <a:pt x="440501" y="594258"/>
                  <a:pt x="-55404" y="930505"/>
                  <a:pt x="5072" y="1194181"/>
                </a:cubicBezTo>
                <a:cubicBezTo>
                  <a:pt x="65548" y="1457857"/>
                  <a:pt x="929147" y="1547363"/>
                  <a:pt x="1021071" y="1876353"/>
                </a:cubicBezTo>
                <a:cubicBezTo>
                  <a:pt x="1224271" y="2152124"/>
                  <a:pt x="1294424" y="2749629"/>
                  <a:pt x="1630672" y="2703667"/>
                </a:cubicBezTo>
                <a:cubicBezTo>
                  <a:pt x="1966920" y="2657705"/>
                  <a:pt x="2765206" y="1871514"/>
                  <a:pt x="3038558" y="1600581"/>
                </a:cubicBezTo>
                <a:cubicBezTo>
                  <a:pt x="3311910" y="1329648"/>
                  <a:pt x="3454634" y="1136124"/>
                  <a:pt x="3270786" y="1078067"/>
                </a:cubicBezTo>
                <a:lnTo>
                  <a:pt x="2719243" y="903896"/>
                </a:lnTo>
                <a:cubicBezTo>
                  <a:pt x="2535395" y="845839"/>
                  <a:pt x="3382062" y="478143"/>
                  <a:pt x="3386900" y="381381"/>
                </a:cubicBezTo>
                <a:cubicBezTo>
                  <a:pt x="3391738" y="284619"/>
                  <a:pt x="2878901" y="429762"/>
                  <a:pt x="2748272" y="323324"/>
                </a:cubicBezTo>
                <a:cubicBezTo>
                  <a:pt x="2617643" y="216886"/>
                  <a:pt x="2658767" y="-34695"/>
                  <a:pt x="2356386" y="401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6489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9C81D1EB-D1D5-0642-AAF0-8E47FE7CAB22}"/>
              </a:ext>
            </a:extLst>
          </p:cNvPr>
          <p:cNvSpPr/>
          <p:nvPr/>
        </p:nvSpPr>
        <p:spPr>
          <a:xfrm>
            <a:off x="4025194" y="1393371"/>
            <a:ext cx="358121" cy="2844573"/>
          </a:xfrm>
          <a:prstGeom prst="can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9D3F2CB-3862-A34F-8EA8-134303203EEF}"/>
              </a:ext>
            </a:extLst>
          </p:cNvPr>
          <p:cNvSpPr/>
          <p:nvPr/>
        </p:nvSpPr>
        <p:spPr>
          <a:xfrm>
            <a:off x="2300192" y="1103086"/>
            <a:ext cx="358121" cy="2844573"/>
          </a:xfrm>
          <a:prstGeom prst="can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591038-F6A1-3C4E-8120-043F8F32E2BC}"/>
              </a:ext>
            </a:extLst>
          </p:cNvPr>
          <p:cNvCxnSpPr>
            <a:cxnSpLocks/>
          </p:cNvCxnSpPr>
          <p:nvPr/>
        </p:nvCxnSpPr>
        <p:spPr>
          <a:xfrm>
            <a:off x="2658312" y="3846173"/>
            <a:ext cx="1366881" cy="2902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47A65FF-49D2-1649-B8C8-F8EFE96D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65" y="3579473"/>
            <a:ext cx="177800" cy="26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A02C26-3D3D-944F-A2E7-1DB73D97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67" y="4060144"/>
            <a:ext cx="304800" cy="177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E5424F-27F1-4F4C-B8E3-0249F363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1228271"/>
            <a:ext cx="266700" cy="26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68B3BE-7949-E243-9281-539A9D70F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283" y="5814558"/>
            <a:ext cx="88900" cy="266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822267-B765-D845-819E-C6DA17475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614" y="5573486"/>
            <a:ext cx="177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41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62DE408-DDEA-1845-984B-050F402B6429}"/>
              </a:ext>
            </a:extLst>
          </p:cNvPr>
          <p:cNvSpPr/>
          <p:nvPr/>
        </p:nvSpPr>
        <p:spPr>
          <a:xfrm>
            <a:off x="1525004" y="4012133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A122F2-B091-A341-AB8F-B45DB526A009}"/>
              </a:ext>
            </a:extLst>
          </p:cNvPr>
          <p:cNvCxnSpPr/>
          <p:nvPr/>
        </p:nvCxnSpPr>
        <p:spPr>
          <a:xfrm>
            <a:off x="745076" y="4860793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EEB529D0-05D5-6748-9266-603C5993AB9F}"/>
              </a:ext>
            </a:extLst>
          </p:cNvPr>
          <p:cNvSpPr/>
          <p:nvPr/>
        </p:nvSpPr>
        <p:spPr>
          <a:xfrm rot="19800000">
            <a:off x="1173218" y="3628005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E67FD2E8-6587-0940-9775-15D05408D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76" y="3542235"/>
            <a:ext cx="190500" cy="2413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2536E82C-AAB5-A84B-9EDA-8C6E60702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861" y="4012133"/>
            <a:ext cx="190500" cy="2413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F34A7-06C3-3F4C-ADF0-EBAB5E68E803}"/>
              </a:ext>
            </a:extLst>
          </p:cNvPr>
          <p:cNvCxnSpPr/>
          <p:nvPr/>
        </p:nvCxnSpPr>
        <p:spPr>
          <a:xfrm>
            <a:off x="1948102" y="4461559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1FBB7177-C602-2C4D-8F68-088C10894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41" y="4139133"/>
            <a:ext cx="228600" cy="228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B9500C-D8ED-8645-8FB8-D4B6B18ADF39}"/>
              </a:ext>
            </a:extLst>
          </p:cNvPr>
          <p:cNvCxnSpPr>
            <a:endCxn id="4" idx="0"/>
          </p:cNvCxnSpPr>
          <p:nvPr/>
        </p:nvCxnSpPr>
        <p:spPr>
          <a:xfrm flipV="1">
            <a:off x="1949334" y="4012133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B64606D-E90A-A34C-8442-A7D6E432E764}"/>
              </a:ext>
            </a:extLst>
          </p:cNvPr>
          <p:cNvSpPr/>
          <p:nvPr/>
        </p:nvSpPr>
        <p:spPr>
          <a:xfrm>
            <a:off x="5309932" y="3054870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835D98-EDCA-3D47-96C7-A5F39FA4D1A2}"/>
              </a:ext>
            </a:extLst>
          </p:cNvPr>
          <p:cNvCxnSpPr/>
          <p:nvPr/>
        </p:nvCxnSpPr>
        <p:spPr>
          <a:xfrm>
            <a:off x="5733030" y="3504296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707509-9781-AC45-9946-C7FF3FE19F8E}"/>
              </a:ext>
            </a:extLst>
          </p:cNvPr>
          <p:cNvSpPr/>
          <p:nvPr/>
        </p:nvSpPr>
        <p:spPr>
          <a:xfrm>
            <a:off x="5294991" y="5314220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343C5288-F533-E944-9AD9-3C24AC8E972E}"/>
              </a:ext>
            </a:extLst>
          </p:cNvPr>
          <p:cNvSpPr/>
          <p:nvPr/>
        </p:nvSpPr>
        <p:spPr>
          <a:xfrm rot="19800000">
            <a:off x="4943205" y="4930092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32C6DA-AE9D-D748-BE4A-544E145AFED5}"/>
              </a:ext>
            </a:extLst>
          </p:cNvPr>
          <p:cNvSpPr txBox="1"/>
          <p:nvPr/>
        </p:nvSpPr>
        <p:spPr>
          <a:xfrm>
            <a:off x="4121035" y="4046195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F8AD8-F80A-4541-8DF0-041DFD7F065F}"/>
              </a:ext>
            </a:extLst>
          </p:cNvPr>
          <p:cNvSpPr txBox="1"/>
          <p:nvPr/>
        </p:nvSpPr>
        <p:spPr>
          <a:xfrm>
            <a:off x="5512957" y="4033379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039256-5F85-F147-BCE2-5E69344B920C}"/>
              </a:ext>
            </a:extLst>
          </p:cNvPr>
          <p:cNvSpPr txBox="1"/>
          <p:nvPr/>
        </p:nvSpPr>
        <p:spPr>
          <a:xfrm>
            <a:off x="921110" y="3054870"/>
            <a:ext cx="15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Rolling motion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F8F052-C12F-1D4C-B899-F9EB0A7EBA94}"/>
              </a:ext>
            </a:extLst>
          </p:cNvPr>
          <p:cNvSpPr txBox="1"/>
          <p:nvPr/>
        </p:nvSpPr>
        <p:spPr>
          <a:xfrm>
            <a:off x="5121509" y="2549858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A7628E-68D0-EE4C-A1E5-68C1631B7C36}"/>
              </a:ext>
            </a:extLst>
          </p:cNvPr>
          <p:cNvSpPr txBox="1"/>
          <p:nvPr/>
        </p:nvSpPr>
        <p:spPr>
          <a:xfrm>
            <a:off x="5139327" y="4592315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</a:t>
            </a:r>
          </a:p>
        </p:txBody>
      </p: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967045C0-F05F-804F-87B8-07A0241B5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09" y="5072920"/>
            <a:ext cx="190500" cy="241300"/>
          </a:xfrm>
          <a:prstGeom prst="rect">
            <a:avLst/>
          </a:prstGeom>
        </p:spPr>
      </p:pic>
      <p:pic>
        <p:nvPicPr>
          <p:cNvPr id="22" name="Picture 21" descr="latex-image-1.pdf">
            <a:extLst>
              <a:ext uri="{FF2B5EF4-FFF2-40B4-BE49-F238E27FC236}">
                <a16:creationId xmlns:a16="http://schemas.microsoft.com/office/drawing/2014/main" id="{CF8CC748-F6DD-3543-9075-841E1845A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48" y="3182902"/>
            <a:ext cx="190500" cy="241300"/>
          </a:xfrm>
          <a:prstGeom prst="rect">
            <a:avLst/>
          </a:prstGeom>
        </p:spPr>
      </p:pic>
      <p:pic>
        <p:nvPicPr>
          <p:cNvPr id="23" name="Picture 22" descr="latex-image-1.pdf">
            <a:extLst>
              <a:ext uri="{FF2B5EF4-FFF2-40B4-BE49-F238E27FC236}">
                <a16:creationId xmlns:a16="http://schemas.microsoft.com/office/drawing/2014/main" id="{F0CA6577-C07B-C945-BBD7-1AE62B385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41" y="4614381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1" y="2060043"/>
            <a:ext cx="1308100" cy="393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9" y="3291505"/>
            <a:ext cx="6096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>
          <a:xfrm>
            <a:off x="2590800" y="1926844"/>
            <a:ext cx="3962400" cy="344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8409" y="2335570"/>
            <a:ext cx="262769" cy="36493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2421290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50" y="1577091"/>
            <a:ext cx="609600" cy="20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6447" y="3070836"/>
            <a:ext cx="262769" cy="36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83" y="3128645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3" y="1656450"/>
            <a:ext cx="5950889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52779" y="1016803"/>
            <a:ext cx="6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33511" y="3449741"/>
            <a:ext cx="1481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Flüssigkeit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833511" y="251177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9289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23742" y="270821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608" y="273755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73505" y="2115899"/>
            <a:ext cx="490487" cy="43393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3665" y="270091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52779" y="1845389"/>
            <a:ext cx="0" cy="6663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082800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27232" y="2095579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997591" y="153402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223369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7822" y="173046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11688" y="175980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547745" y="172316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246880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11688" y="2895864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6" y="2811117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76615" y="2019178"/>
            <a:ext cx="2555658" cy="596915"/>
          </a:xfrm>
          <a:prstGeom prst="rect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26340" y="2598199"/>
            <a:ext cx="4191967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74030" y="227797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732273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73017" y="2019178"/>
            <a:ext cx="217831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onut 10"/>
          <p:cNvSpPr/>
          <p:nvPr/>
        </p:nvSpPr>
        <p:spPr>
          <a:xfrm>
            <a:off x="5551333" y="1826547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96335" y="865746"/>
            <a:ext cx="0" cy="8598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16298" y="1825226"/>
            <a:ext cx="247609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37" y="1122139"/>
            <a:ext cx="2286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12" y="1531973"/>
            <a:ext cx="762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90" y="2157327"/>
            <a:ext cx="3810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57" y="3334870"/>
            <a:ext cx="16129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6127807" y="2019178"/>
            <a:ext cx="0" cy="57333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32613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81728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2987756" y="1825226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182068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193615" y="2398627"/>
            <a:ext cx="251026" cy="761776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77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/>
          <a:stretch/>
        </p:blipFill>
        <p:spPr>
          <a:xfrm>
            <a:off x="4010088" y="1926844"/>
            <a:ext cx="2543112" cy="3445255"/>
          </a:xfrm>
          <a:prstGeom prst="rect">
            <a:avLst/>
          </a:prstGeom>
        </p:spPr>
      </p:pic>
      <p:pic>
        <p:nvPicPr>
          <p:cNvPr id="5" name="Picture 4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 r="45337" b="38982"/>
          <a:stretch/>
        </p:blipFill>
        <p:spPr>
          <a:xfrm flipH="1">
            <a:off x="2909804" y="1926844"/>
            <a:ext cx="641142" cy="1930323"/>
          </a:xfrm>
          <a:prstGeom prst="rect">
            <a:avLst/>
          </a:prstGeom>
        </p:spPr>
      </p:pic>
      <p:pic>
        <p:nvPicPr>
          <p:cNvPr id="6" name="Picture 5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9" t="11346" r="61774" b="62984"/>
          <a:stretch/>
        </p:blipFill>
        <p:spPr>
          <a:xfrm>
            <a:off x="3443823" y="1926844"/>
            <a:ext cx="698950" cy="9975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93623" y="3733877"/>
            <a:ext cx="1528795" cy="152879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35" y="4053269"/>
            <a:ext cx="2794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52" y="4460126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2" y="5372099"/>
            <a:ext cx="2159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64" y="3483958"/>
            <a:ext cx="469900" cy="228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638552" y="4869951"/>
            <a:ext cx="550900" cy="50214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4" y="3145790"/>
            <a:ext cx="1930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6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724769" y="2448712"/>
            <a:ext cx="1524000" cy="13042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1995297" y="1592914"/>
            <a:ext cx="434693" cy="4077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/>
          <p:cNvSpPr/>
          <p:nvPr/>
        </p:nvSpPr>
        <p:spPr>
          <a:xfrm rot="5400000">
            <a:off x="1991713" y="2055769"/>
            <a:ext cx="1341276" cy="3319452"/>
          </a:xfrm>
          <a:prstGeom prst="chord">
            <a:avLst>
              <a:gd name="adj1" fmla="val 6062077"/>
              <a:gd name="adj2" fmla="val 15525839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62887" y="2822094"/>
            <a:ext cx="718574" cy="60099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62889" y="3423087"/>
            <a:ext cx="374175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8493" y="3423086"/>
            <a:ext cx="75081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rot="21120743">
            <a:off x="1632307" y="3044281"/>
            <a:ext cx="158004" cy="36080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3" y="2268377"/>
            <a:ext cx="3429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71" y="3100846"/>
            <a:ext cx="3429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3471508"/>
            <a:ext cx="3429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64" y="3201899"/>
            <a:ext cx="1905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6" y="2809178"/>
            <a:ext cx="3937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3" y="3138399"/>
            <a:ext cx="406400" cy="203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4" y="3471508"/>
            <a:ext cx="406400" cy="203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38679" y="2216545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gasförmig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52271" y="3053755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flüssig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99178" y="3423087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fest</a:t>
            </a:r>
          </a:p>
        </p:txBody>
      </p:sp>
      <p:sp>
        <p:nvSpPr>
          <p:cNvPr id="29" name="Rectangle 28"/>
          <p:cNvSpPr/>
          <p:nvPr/>
        </p:nvSpPr>
        <p:spPr>
          <a:xfrm rot="5400000">
            <a:off x="6203497" y="2251920"/>
            <a:ext cx="434693" cy="3064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9538" y="3044857"/>
            <a:ext cx="527544" cy="53062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877694" y="3575487"/>
            <a:ext cx="103892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59698" y="3566720"/>
            <a:ext cx="344419" cy="876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19677843">
            <a:off x="5736559" y="3066719"/>
            <a:ext cx="556190" cy="49922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20" y="2106169"/>
            <a:ext cx="3429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3" y="2761019"/>
            <a:ext cx="342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6" y="3633669"/>
            <a:ext cx="342900" cy="317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64" y="3243999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48" y="2713928"/>
            <a:ext cx="393700" cy="190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98" y="3290799"/>
            <a:ext cx="4064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9" y="3623908"/>
            <a:ext cx="406400" cy="203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69966" y="2054337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gasförmig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18653" y="2713928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flüssig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331866" y="3604342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fest</a:t>
            </a:r>
          </a:p>
        </p:txBody>
      </p:sp>
    </p:spTree>
    <p:extLst>
      <p:ext uri="{BB962C8B-B14F-4D97-AF65-F5344CB8AC3E}">
        <p14:creationId xmlns:p14="http://schemas.microsoft.com/office/powerpoint/2010/main" val="1208343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flipH="1">
            <a:off x="6818793" y="1941516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69387" y="2516251"/>
            <a:ext cx="649406" cy="649406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>
            <a:off x="2320390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87386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1325" y="1439334"/>
            <a:ext cx="609065" cy="143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11325" y="1134801"/>
            <a:ext cx="609065" cy="6090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10" idx="3"/>
          </p:cNvCxnSpPr>
          <p:nvPr/>
        </p:nvCxnSpPr>
        <p:spPr>
          <a:xfrm flipH="1">
            <a:off x="1703628" y="970287"/>
            <a:ext cx="7698" cy="19006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20390" y="970287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78122" y="174386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8122" y="2273417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29" y="1871518"/>
            <a:ext cx="165100" cy="2286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785789" y="1926125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3" idx="3"/>
          </p:cNvCxnSpPr>
          <p:nvPr/>
        </p:nvCxnSpPr>
        <p:spPr>
          <a:xfrm flipH="1">
            <a:off x="6202031" y="940273"/>
            <a:ext cx="7698" cy="19006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18793" y="940273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6525" y="194151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76525" y="2516251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82" y="2093548"/>
            <a:ext cx="165100" cy="228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785789" y="2870968"/>
            <a:ext cx="3456943" cy="433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20999" y="505060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Kapillaraszension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61678" y="507301"/>
            <a:ext cx="191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Kapillardepression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84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51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56139</TotalTime>
  <Words>49</Words>
  <Application>Microsoft Macintosh PowerPoint</Application>
  <PresentationFormat>On-screen Show (4:3)</PresentationFormat>
  <Paragraphs>34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Claus-Dieter Ohl</cp:lastModifiedBy>
  <cp:revision>115</cp:revision>
  <dcterms:created xsi:type="dcterms:W3CDTF">2018-10-03T20:23:12Z</dcterms:created>
  <dcterms:modified xsi:type="dcterms:W3CDTF">2024-11-18T18:35:11Z</dcterms:modified>
</cp:coreProperties>
</file>